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/>
              </a:rPr>
              <a:t>Химия подслащивающих веществ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Классификация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подслащивающих веществ.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Химия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природных и синтетических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интенсивных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подсластителей.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462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13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2</a:t>
            </a:r>
            <a:r>
              <a:rPr lang="ru-RU" sz="13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 низким сахарным </a:t>
            </a:r>
            <a:r>
              <a:rPr lang="ru-RU" sz="13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эквивалентом- </a:t>
            </a:r>
            <a:r>
              <a:rPr lang="ru-RU" sz="13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стевия</a:t>
            </a:r>
            <a:endParaRPr lang="ru-RU" sz="13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88840"/>
            <a:ext cx="3146895" cy="229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53" y="4365104"/>
            <a:ext cx="3070554" cy="209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629" y="2923158"/>
            <a:ext cx="2569974" cy="353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443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по химическому составу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90541"/>
            <a:ext cx="5638800" cy="414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128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lvl="0" indent="-514350">
              <a:spcBef>
                <a:spcPct val="20000"/>
              </a:spcBef>
            </a:pPr>
            <a:r>
              <a:rPr lang="ru-RU" sz="2700" dirty="0" smtClean="0">
                <a:solidFill>
                  <a:srgbClr val="FF0000"/>
                </a:solidFill>
                <a:latin typeface="Times New Roman"/>
              </a:rPr>
              <a:t>2. Химия </a:t>
            </a:r>
            <a:r>
              <a:rPr lang="ru-RU" sz="2700" dirty="0">
                <a:solidFill>
                  <a:srgbClr val="FF0000"/>
                </a:solidFill>
                <a:latin typeface="Times New Roman"/>
              </a:rPr>
              <a:t>природных и синтетических интенсивных подсластителей. </a:t>
            </a:r>
            <a:r>
              <a:rPr lang="ru-RU" sz="2700" dirty="0">
                <a:solidFill>
                  <a:srgbClr val="1F497D"/>
                </a:solidFill>
              </a:rPr>
              <a:t/>
            </a:r>
            <a:br>
              <a:rPr lang="ru-RU" sz="2700" dirty="0">
                <a:solidFill>
                  <a:srgbClr val="1F497D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 для магистров: подобрать материал и написать реферат по темам: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-Химия природных подсластителей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-Химия синтетических подсластителей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273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/>
              </a:rPr>
              <a:t>1.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</a:rPr>
              <a:t>Классификация </a:t>
            </a:r>
            <a:r>
              <a:rPr lang="ru-RU" b="1" dirty="0">
                <a:solidFill>
                  <a:srgbClr val="FF0000"/>
                </a:solidFill>
                <a:latin typeface="Times New Roman"/>
              </a:rPr>
              <a:t>подслащивающих веществ.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Вещества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обладающие сладким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вкусом 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подслащивающие вещества (подсластители).</a:t>
            </a:r>
          </a:p>
        </p:txBody>
      </p:sp>
    </p:spTree>
    <p:extLst>
      <p:ext uri="{BB962C8B-B14F-4D97-AF65-F5344CB8AC3E}">
        <p14:creationId xmlns:p14="http://schemas.microsoft.com/office/powerpoint/2010/main" val="3169927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76" y="620688"/>
            <a:ext cx="7923724" cy="594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972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по происхождению: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991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Натуральные заменители сахара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21" y="1600200"/>
            <a:ext cx="697195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488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по калорийности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512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Калорийные подсластители: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калорийным подсластителям и сахарозаменителям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сорбит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фруктоза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ксилит. </a:t>
            </a: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Все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они, а также употребляемые или приготавливаемые с ними продукты имеют высокую калорийность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высокая энергетическая ценность кондитерских изделий обусловлена именно использованием сахара или его заменителей. </a:t>
            </a:r>
          </a:p>
        </p:txBody>
      </p:sp>
    </p:spTree>
    <p:extLst>
      <p:ext uri="{BB962C8B-B14F-4D97-AF65-F5344CB8AC3E}">
        <p14:creationId xmlns:p14="http://schemas.microsoft.com/office/powerpoint/2010/main" val="910536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Подсластители с низкой калорийностью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282828"/>
                </a:solidFill>
                <a:latin typeface="Open Sans"/>
              </a:rPr>
              <a:t> 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распространенным искусственным заменителям сахара с малой калорийностью относятся: </a:t>
            </a: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аспартам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сахарин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цикломат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ацесульфам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сукралоза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74467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по степени сладости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ru-RU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 высоким сахарным эквивалентом;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Натуральные подсластители: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Маракулин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гликопротеин, белковая часть которого состоит из 373 аминокислот, углеводная – из арабинозы, ксилозы, глюкозы, фруктозы, других сахаров. Получают из плода африканского растения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Richazdella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dulcifika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Отличается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термостабильностью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3-12; эффект сладости долго сохраняется после принятия 1-2 мг препарата.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Монелин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белок, состоящий из двух неоднородных полипептидных цепей, в которые входят 50 и 44 аминокислоты. Сахарный эквивалент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монелина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- 1500-3000ед. Выделяют подсластитель из ягод африканского окультуренного винограда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Тауматин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самое сладкое из известных веществ. Степень сладости-80000-1000000 ед. Состоит из нескольких белков. Легко растворяется в воде, стабилен при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2,5-5,5 и повышенных температурах.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Дигидрохалконы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производные флавонов-7-глюкозидов. Имеют чистый сладкий вкус и приятный освежающий привкус, ощущение которых длиться до 10 мин.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Дигидрохалконы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сравнительно плохо растворимы в воде, устойчивы к кислым средам. Потребление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дигидрохалконов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количестве 0,2-1,0 г/кг массы тела не оказывает вредного влияния на организм человека.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Стевиозид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-смесь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сладких веществ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гликозидной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структуры, выделяемых из листьев южноамериканского растения. Препарат подсластителя представляет собой белый порошок, хорошо растворимый в воде, с приятным сладким вкусом и фармацевтическим лакричным послевкусием. В 300 раз слаще сахарозы, с большим периодом ощущения сладости. Обладает высокой кислотной стабильностью.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491372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396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Химия подслащивающих веществ </vt:lpstr>
      <vt:lpstr>1. Классификация подслащивающих веществ. </vt:lpstr>
      <vt:lpstr>Презентация PowerPoint</vt:lpstr>
      <vt:lpstr>Классификация по происхождению:</vt:lpstr>
      <vt:lpstr>Натуральные заменители сахара</vt:lpstr>
      <vt:lpstr>Классификация по калорийности</vt:lpstr>
      <vt:lpstr>Калорийные подсластители:</vt:lpstr>
      <vt:lpstr>Подсластители с низкой калорийностью</vt:lpstr>
      <vt:lpstr>Классификация по степени сладости</vt:lpstr>
      <vt:lpstr>Презентация PowerPoint</vt:lpstr>
      <vt:lpstr>Классификация по химическому составу</vt:lpstr>
      <vt:lpstr>2. Химия природных и синтетических интенсивных подсластителей.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Химия подслащивающих веществ </dc:title>
  <dc:creator>Admin</dc:creator>
  <cp:lastModifiedBy>Admin</cp:lastModifiedBy>
  <cp:revision>5</cp:revision>
  <dcterms:created xsi:type="dcterms:W3CDTF">2020-09-23T09:17:10Z</dcterms:created>
  <dcterms:modified xsi:type="dcterms:W3CDTF">2020-09-23T10:15:44Z</dcterms:modified>
</cp:coreProperties>
</file>